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84" r:id="rId3"/>
    <p:sldId id="269" r:id="rId4"/>
    <p:sldId id="286" r:id="rId5"/>
    <p:sldId id="256" r:id="rId6"/>
    <p:sldId id="266" r:id="rId7"/>
    <p:sldId id="265" r:id="rId8"/>
    <p:sldId id="289" r:id="rId9"/>
    <p:sldId id="264" r:id="rId10"/>
    <p:sldId id="287" r:id="rId11"/>
    <p:sldId id="263" r:id="rId12"/>
    <p:sldId id="262" r:id="rId13"/>
    <p:sldId id="261" r:id="rId14"/>
    <p:sldId id="259" r:id="rId15"/>
    <p:sldId id="260" r:id="rId16"/>
    <p:sldId id="258" r:id="rId17"/>
    <p:sldId id="257" r:id="rId18"/>
    <p:sldId id="274" r:id="rId19"/>
    <p:sldId id="271" r:id="rId20"/>
    <p:sldId id="273" r:id="rId21"/>
    <p:sldId id="275" r:id="rId22"/>
    <p:sldId id="272" r:id="rId23"/>
    <p:sldId id="276" r:id="rId24"/>
    <p:sldId id="277" r:id="rId25"/>
    <p:sldId id="280" r:id="rId26"/>
    <p:sldId id="279" r:id="rId27"/>
    <p:sldId id="278" r:id="rId28"/>
    <p:sldId id="288" r:id="rId29"/>
    <p:sldId id="283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5" autoAdjust="0"/>
    <p:restoredTop sz="94660"/>
  </p:normalViewPr>
  <p:slideViewPr>
    <p:cSldViewPr>
      <p:cViewPr>
        <p:scale>
          <a:sx n="75" d="100"/>
          <a:sy n="75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57299"/>
            <a:ext cx="678661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Областной конкурс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современного цифрового творчества 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среди обучающихся учреждений профессионально-технического и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среднего специального образования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«АРТ-ПОРТАЛ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2021»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Номинация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«Молодежное творчество.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Арт-пиар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Коллекция одежды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«С/Х-дизайн»</a:t>
            </a:r>
          </a:p>
          <a:p>
            <a:pPr algn="ctr"/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Объединение по интересам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Экотеатр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«Эврика»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работы: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Лапиков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Вадим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Васильевич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Головешкина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В.А.</a:t>
            </a:r>
          </a:p>
          <a:p>
            <a:pPr algn="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1400" b="1" dirty="0" smtClean="0">
                <a:solidFill>
                  <a:srgbClr val="69676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«Могилевский государственный  ордена Трудового Красного Знамени профессиональный </a:t>
            </a:r>
            <a:r>
              <a:rPr lang="ru-RU" sz="1400" b="1" dirty="0" err="1" smtClean="0">
                <a:solidFill>
                  <a:srgbClr val="69676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агролесотехнический</a:t>
            </a:r>
            <a:r>
              <a:rPr lang="ru-RU" sz="1400" b="1" dirty="0" smtClean="0">
                <a:solidFill>
                  <a:srgbClr val="69676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колледж имени К.П.Орловского» 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Коллекцию одежды объединяют элементы белорусского орнамента, символизирующие землю, плодородие, урожай, солнце, весну... </a:t>
            </a:r>
          </a:p>
          <a:p>
            <a:pPr marL="0" indent="0">
              <a:buNone/>
            </a:pPr>
            <a:r>
              <a:rPr lang="ru-RU" dirty="0" smtClean="0"/>
              <a:t>Орнамент выполнен из </a:t>
            </a:r>
            <a:r>
              <a:rPr lang="ru-RU" dirty="0" err="1" smtClean="0"/>
              <a:t>световозвращающих</a:t>
            </a:r>
            <a:r>
              <a:rPr lang="ru-RU" dirty="0" smtClean="0"/>
              <a:t> материалов, позволяющих быть заметным в темное время суток.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к\IMG_20210201_1043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001156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к\IMG_20210201_1044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рина\Desktop\к\IMG_20210201_104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рина\Desktop\к\IMG_20210201_1046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рина\Desktop\к\IMG_20210201_1047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00702"/>
            <a:ext cx="7772400" cy="914400"/>
          </a:xfrm>
        </p:spPr>
        <p:txBody>
          <a:bodyPr/>
          <a:lstStyle/>
          <a:p>
            <a:r>
              <a:rPr lang="ru-RU" dirty="0" err="1" smtClean="0"/>
              <a:t>Земля,весна,пробуждение</a:t>
            </a:r>
            <a:endParaRPr lang="ru-RU" dirty="0"/>
          </a:p>
        </p:txBody>
      </p:sp>
      <p:pic>
        <p:nvPicPr>
          <p:cNvPr id="11266" name="Picture 2" descr="C:\Users\Ирина\Desktop\к\IMG_20210201_1048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рина\Desktop\к\IMG_20210201_1048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Ирина\Desktop\к\IMG_20210201_1049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рина\Desktop\к\IMG_20210201_105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-25524"/>
            <a:ext cx="623505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357430"/>
            <a:ext cx="67866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Коллекция  рабочей одежды для молодых специалистов сельскохозяйственного производства и агропромышленного комплекса.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Данная коллекция разработана учащимися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подучетных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категорий и педагогами дополнительного образования объединений по интересам «Рукодельница» и «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Экотеатр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«Эврика»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dirty="0" smtClean="0">
                <a:solidFill>
                  <a:srgbClr val="69676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«Могилевский государственный  ордена Трудового Красного Знамени профессиональный </a:t>
            </a:r>
            <a:r>
              <a:rPr lang="ru-RU" b="1" dirty="0" err="1" smtClean="0">
                <a:solidFill>
                  <a:srgbClr val="69676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агролесотехнический</a:t>
            </a:r>
            <a:r>
              <a:rPr lang="ru-RU" b="1" dirty="0" smtClean="0">
                <a:solidFill>
                  <a:srgbClr val="69676D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колледж имени К.П.Орловского» 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5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Ирина\Desktop\к\IMG_20210201_1051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695" y="0"/>
            <a:ext cx="67866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esktop\к\IMG_20210201_1052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Ирина\Desktop\к\IMG_20210201_1051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318" y="-25896"/>
            <a:ext cx="73453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Ирина\Desktop\к\IMG_20210201_1053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239"/>
            <a:ext cx="6840760" cy="684076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Ирина\Desktop\к\IMG_20210201_1053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92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Ирина\Desktop\к\IMG_20210201_1054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91" y="1"/>
            <a:ext cx="93028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Ирина\Desktop\к\IMG_20210201_1055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918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Ирина\Desktop\к\IMG_20210201_1039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29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Головные уборы коллекции имеют сезонную направленность: весна, лето, осень, зима.</a:t>
            </a:r>
            <a:endParaRPr lang="ru-RU" dirty="0"/>
          </a:p>
        </p:txBody>
      </p:sp>
    </p:spTree>
  </p:cSld>
  <p:clrMapOvr>
    <a:masterClrMapping/>
  </p:clrMapOvr>
  <p:transition spd="med" advClick="0" advTm="15000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Ирина\Desktop\к\IMG_20210201_1039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712" y="214290"/>
            <a:ext cx="9144000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к\IMG_20210201_1027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79017"/>
            <a:ext cx="8501122" cy="62932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Данная коллекция соответствует современным тенденциям молодежной моды и культуры, имеет практическую направленность, проста и удобна в использовании.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15000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183880" cy="41879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Костюмы </a:t>
            </a:r>
            <a:r>
              <a:rPr lang="ru-RU" dirty="0"/>
              <a:t>изготовлены из джинсовой ткани.</a:t>
            </a:r>
          </a:p>
          <a:p>
            <a:pPr marL="0" indent="0">
              <a:buNone/>
            </a:pPr>
            <a:r>
              <a:rPr lang="ru-RU" dirty="0"/>
              <a:t>Отделка деталей моделей одежды  выполнена из </a:t>
            </a:r>
            <a:r>
              <a:rPr lang="ru-RU" dirty="0" err="1"/>
              <a:t>экокожи</a:t>
            </a:r>
            <a:r>
              <a:rPr lang="ru-RU" dirty="0"/>
              <a:t>, лоскутов </a:t>
            </a:r>
            <a:r>
              <a:rPr lang="ru-RU" dirty="0" smtClean="0"/>
              <a:t>тканей</a:t>
            </a:r>
            <a:r>
              <a:rPr lang="ru-RU" dirty="0"/>
              <a:t>, искусственного меха. </a:t>
            </a:r>
          </a:p>
          <a:p>
            <a:pPr marL="0" indent="0">
              <a:buNone/>
            </a:pPr>
            <a:r>
              <a:rPr lang="ru-RU" dirty="0"/>
              <a:t>Используемая фурнитура: металлические пуговицы, </a:t>
            </a:r>
            <a:r>
              <a:rPr lang="ru-RU" dirty="0" smtClean="0"/>
              <a:t>молнии, ремни.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к\IMG_20210201_1027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к\IMG_20210201_1035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к\IMG_20210201_104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Крой костюмов не сковывает движений во время выполнения различных производственных работ. </a:t>
            </a:r>
          </a:p>
          <a:p>
            <a:pPr marL="0" indent="0">
              <a:buNone/>
            </a:pPr>
            <a:r>
              <a:rPr lang="ru-RU" dirty="0" smtClean="0"/>
              <a:t>Наличие больших накладных карманов создает удобство при выполнении технологических операций.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919099"/>
      </p:ext>
    </p:extLst>
  </p:cSld>
  <p:clrMapOvr>
    <a:masterClrMapping/>
  </p:clrMapOvr>
  <p:transition spd="med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рина\Desktop\к\IMG_20210201_1041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255</TotalTime>
  <Words>187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конкурс  современного цифрового творчества   среди обучающихся учреждений профессионально-технического и среднего специального образования  «АРТ-ПОРТАЛ - 2021»</dc:title>
  <cp:lastModifiedBy>Цумарев Александр Александрович</cp:lastModifiedBy>
  <cp:revision>30</cp:revision>
  <dcterms:created xsi:type="dcterms:W3CDTF">2021-02-01T09:18:35Z</dcterms:created>
  <dcterms:modified xsi:type="dcterms:W3CDTF">2021-02-02T13:33:53Z</dcterms:modified>
</cp:coreProperties>
</file>