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88" r:id="rId2"/>
    <p:sldId id="289" r:id="rId3"/>
    <p:sldId id="290" r:id="rId4"/>
    <p:sldId id="268" r:id="rId5"/>
    <p:sldId id="258" r:id="rId6"/>
    <p:sldId id="259" r:id="rId7"/>
    <p:sldId id="256" r:id="rId8"/>
    <p:sldId id="257" r:id="rId9"/>
    <p:sldId id="260" r:id="rId10"/>
    <p:sldId id="263" r:id="rId11"/>
    <p:sldId id="264" r:id="rId12"/>
    <p:sldId id="291" r:id="rId13"/>
    <p:sldId id="272" r:id="rId14"/>
    <p:sldId id="261" r:id="rId15"/>
    <p:sldId id="303" r:id="rId16"/>
    <p:sldId id="262" r:id="rId17"/>
    <p:sldId id="274" r:id="rId18"/>
    <p:sldId id="304" r:id="rId19"/>
    <p:sldId id="275" r:id="rId20"/>
    <p:sldId id="292" r:id="rId21"/>
    <p:sldId id="265" r:id="rId22"/>
    <p:sldId id="267" r:id="rId23"/>
    <p:sldId id="286" r:id="rId24"/>
    <p:sldId id="295" r:id="rId25"/>
    <p:sldId id="266" r:id="rId26"/>
    <p:sldId id="269" r:id="rId27"/>
    <p:sldId id="294" r:id="rId28"/>
    <p:sldId id="296" r:id="rId29"/>
    <p:sldId id="277" r:id="rId30"/>
    <p:sldId id="299" r:id="rId31"/>
    <p:sldId id="301" r:id="rId32"/>
    <p:sldId id="305" r:id="rId33"/>
    <p:sldId id="273" r:id="rId34"/>
    <p:sldId id="271" r:id="rId35"/>
    <p:sldId id="270" r:id="rId36"/>
    <p:sldId id="293" r:id="rId37"/>
    <p:sldId id="287" r:id="rId38"/>
    <p:sldId id="276" r:id="rId39"/>
    <p:sldId id="278" r:id="rId40"/>
    <p:sldId id="302" r:id="rId41"/>
    <p:sldId id="279" r:id="rId42"/>
    <p:sldId id="283" r:id="rId43"/>
    <p:sldId id="282" r:id="rId44"/>
    <p:sldId id="285" r:id="rId45"/>
    <p:sldId id="306" r:id="rId46"/>
    <p:sldId id="307" r:id="rId47"/>
    <p:sldId id="308" r:id="rId48"/>
    <p:sldId id="28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94" autoAdjust="0"/>
    <p:restoredTop sz="94671" autoAdjust="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6F520-9BDC-4F47-AD33-49FAC2C3AFC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CC8C-B421-4341-932B-D9764F08F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0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CC8C-B421-4341-932B-D9764F08FA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7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7042BB-AE4B-462B-8C09-19391A49FC9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9AD149-95FD-4EEE-905D-900AB7601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«Могилевский государственный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К.П.Орловского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Областной конкурс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современного цифрового творчества 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среди обучающихся учреждений профессионально-технического и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среднего специального образования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«АРТ-ПОРТАЛ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2021»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«ПУТЬ ДЛИНОЮ В ТВОРЧЕСТВО.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ЛУЧШИЕ»</a:t>
            </a:r>
          </a:p>
          <a:p>
            <a:pPr marL="0" indent="0"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14868"/>
      </p:ext>
    </p:extLst>
  </p:cSld>
  <p:clrMapOvr>
    <a:masterClrMapping/>
  </p:clrMapOvr>
  <p:transition spd="slow" advClick="0" advTm="20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2568"/>
            <a:ext cx="7498080" cy="1143000"/>
          </a:xfrm>
        </p:spPr>
        <p:txBody>
          <a:bodyPr>
            <a:normAutofit/>
          </a:bodyPr>
          <a:lstStyle/>
          <a:p>
            <a:r>
              <a:rPr lang="ru-RU" sz="1400" dirty="0"/>
              <a:t>Коллектив работает над возрождением белорусского  народного хорового творчества. В репертуаре большинство произведений в обработке </a:t>
            </a:r>
            <a:r>
              <a:rPr lang="ru-RU" sz="1400" dirty="0" err="1"/>
              <a:t>Н.Сироты</a:t>
            </a:r>
            <a:r>
              <a:rPr lang="ru-RU" sz="1400" dirty="0"/>
              <a:t>, а также произведения современных белорусских и русских авторов.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45568"/>
            <a:ext cx="7355160" cy="5412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мои фотки\МГПАЛТК им.К.П.Орловского(смотр)\DSC03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45568"/>
            <a:ext cx="7166831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31010"/>
      </p:ext>
    </p:extLst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фотки\МГПАЛТК им.К.П.Орловского(смотр)\DSC03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2362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053"/>
      </p:ext>
    </p:extLst>
  </p:cSld>
  <p:clrMapOvr>
    <a:masterClrMapping/>
  </p:clrMapOvr>
  <p:transition advClick="0" advTm="20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82893" y="2178823"/>
            <a:ext cx="55721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053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Хоровая вокальная группа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Тутэйшыя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фотки\Самодеятельность всех лет\Фото Работа\DSC01909 (Large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68761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72839"/>
      </p:ext>
    </p:extLst>
  </p:cSld>
  <p:clrMapOvr>
    <a:masterClrMapping/>
  </p:clrMapOvr>
  <p:transition advClick="0" advTm="20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фотки\личные фото\фото\Смотр\S3600017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412776"/>
            <a:ext cx="600026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47510"/>
      </p:ext>
    </p:extLst>
  </p:cSld>
  <p:clrMapOvr>
    <a:masterClrMapping/>
  </p:clrMapOvr>
  <p:transition advClick="0" advTm="20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29529" y="1204668"/>
            <a:ext cx="6738415" cy="456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фотки\личные фото\фото\Смотр\S3600016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507032"/>
            <a:ext cx="5524098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74127"/>
      </p:ext>
    </p:extLst>
  </p:cSld>
  <p:clrMapOvr>
    <a:masterClrMapping/>
  </p:clrMapOvr>
  <p:transition advClick="0" advTm="20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ои фотки\Самодеятельность всех лет\ФОТО КОНКУРС\Изображение 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571480"/>
            <a:ext cx="5486576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48200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04677" y="1381416"/>
            <a:ext cx="5902366" cy="39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мои фотки\Самодеятельность всех лет\ФОТО КОНКУРС\Изображение 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63284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3388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«Могилевский государственный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К.П.Орловского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 песней по жизни»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Хор инженерно-педагогических работников и учащихся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Коллектив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 в апреле 2001 года при Доме культуры Могилевского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государственного профессионального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агролесотехнического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колледжа им.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К.П.Орловского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хора является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Люнтова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Жанна Александровна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7620" y="3929066"/>
            <a:ext cx="1643074" cy="26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54030"/>
      </p:ext>
    </p:extLst>
  </p:cSld>
  <p:clrMapOvr>
    <a:masterClrMapping/>
  </p:clrMapOvr>
  <p:transition spd="slow" advClick="0" advTm="20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214422"/>
            <a:ext cx="428628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33883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фотки\МГПАЛТК им.К.П.Орловского(смотр)\DSC03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7055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фотки\МГПАЛТК им.К.П.Орловского(смотр)\DSC031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128792" cy="48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93135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Жанна\Desktop\грамот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88640"/>
            <a:ext cx="393843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жанна\Жанна Александровна\Фото и видео колледжа\Смотр-конкурс 2010\DSC09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фотки\Самодеятельность всех лет\Фото смотр 2010\DSC09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740352" cy="51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6462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и фотки\Самодеятельность всех лет\Фото смотр 2010\DSC09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20995"/>
            <a:ext cx="7416824" cy="48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2810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928670"/>
            <a:ext cx="7337446" cy="53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жанна\Жанна Александровна\Жанна Александровна\Худ самод\флеш\Жанна флеш (F)\печать\МГПАЛТК им.К.П.Орловского(смотр)\DSC031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5008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Вокальная группа хора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ои фотки\Самодеятельность всех лет\Фото смотр 2010\DSC09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560840" cy="49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0"/>
          <a:stretch>
            <a:fillRect/>
          </a:stretch>
        </p:blipFill>
        <p:spPr bwMode="auto">
          <a:xfrm>
            <a:off x="3000364" y="0"/>
            <a:ext cx="5070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928670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2015\09.03 Дворец пионеров\DSC076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340768"/>
            <a:ext cx="6059332" cy="45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хора  встречают Министра образования Республики Беларусь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А.Радькова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Республиканской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ярмарке.2007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ои фотки\Самодеятельность всех лет\Фото Работа\Минск 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253" y="1467018"/>
            <a:ext cx="648515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83445"/>
      </p:ext>
    </p:extLst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и фотки\Самодеятельность всех лет\Фото Работа\Минск 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5393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036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фотки\Самодеятельность всех лет\Фото Работа\Минск 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344816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жанна\Жанна Александровна\Жанна Александровна\Худ самод\флеш\Жанна флеш (F)\печать\МГПАЛТК им.К.П.Орловского(смотр)\DSC03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500042"/>
            <a:ext cx="6400800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"/>
            <a:ext cx="4248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41742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Жанна\Desktop\хо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5560"/>
            <a:ext cx="7628828" cy="52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4643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Жанна\Desktop\грамо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4071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D:\мои фотки\Самодеятельность всех лет\Фото смотр 2010\S37048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7884368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3067"/>
      </p:ext>
    </p:extLst>
  </p:cSld>
  <p:clrMapOvr>
    <a:masterClrMapping/>
  </p:clrMapOvr>
  <p:transition spd="slow" advClick="0" advTm="20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74035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5446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043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7296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456" y="1556792"/>
            <a:ext cx="796554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5861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(колледж)\Фото_2018_2019\11.03 Художественная самодеятельность (обл конкурс)\IMG_1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7200000" cy="4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77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(колледж)\Фото_2018_2019\11.03 Художественная самодеятельность (обл конкурс)\IMG_1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200000" cy="4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70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(колледж)\Фото_2018_2019\11.03 Художественная самодеятельность (обл конкурс)\IMG_1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200000" cy="47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31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55600"/>
            <a:ext cx="4866848" cy="61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98570"/>
      </p:ext>
    </p:extLst>
  </p:cSld>
  <p:clrMapOvr>
    <a:masterClrMapping/>
  </p:clrMapOvr>
  <p:transition advClick="0" advTm="20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282154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Коллектив  работает на протяжении 20 лет и является участником многих мероприятий проводимых в </a:t>
            </a:r>
            <a:r>
              <a:rPr lang="ru-RU" sz="1600" dirty="0" smtClean="0"/>
              <a:t>колледже и за его пределами.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Репертуар хора насчитывает более тридцати народных песен и авторских произведений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D:\сценарии и всякое\Сценарии\Смотр 2009\Фото\S3600004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19030" cy="46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27179"/>
      </p:ext>
    </p:extLst>
  </p:cSld>
  <p:clrMapOvr>
    <a:masterClrMapping/>
  </p:clrMapOvr>
  <p:transition spd="med" advClick="0" advTm="20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фотки\личные фото\фото\Смотр\S3600002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56084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52608"/>
      </p:ext>
    </p:extLst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160" y="1340768"/>
            <a:ext cx="7344816" cy="53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35600"/>
      </p:ext>
    </p:extLst>
  </p:cSld>
  <p:clrMapOvr>
    <a:masterClrMapping/>
  </p:clrMapOvr>
  <p:transition advClick="0" advTm="20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Участники коллектива - учащиеся и инженерно-педагогические работники колледжа. Количество участников- </a:t>
            </a:r>
            <a:r>
              <a:rPr lang="ru-RU" sz="1400" dirty="0" smtClean="0"/>
              <a:t>27 человек.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508700"/>
            <a:ext cx="7992888" cy="531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42148"/>
      </p:ext>
    </p:extLst>
  </p:cSld>
  <p:clrMapOvr>
    <a:masterClrMapping/>
  </p:clrMapOvr>
  <p:transition advClick="0" advTm="2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фотки\личные фото\фото\Смотр\S3600005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5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537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Учреждение образования «Могилевский государственный  ордена Трудового Красного Знамени профессиональный агролесотехнический колледж имени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К.П.Орловского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72429"/>
      </p:ext>
    </p:extLst>
  </p:cSld>
  <p:clrMapOvr>
    <a:masterClrMapping/>
  </p:clrMapOvr>
  <p:transition advClick="0" advTm="20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</TotalTime>
  <Words>475</Words>
  <Application>Microsoft Office PowerPoint</Application>
  <PresentationFormat>Экран (4:3)</PresentationFormat>
  <Paragraphs>43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Солнцестояние</vt:lpstr>
      <vt:lpstr>Учреждение образования «Могилевский государственный ордена Трудового Красного Знамени профессиональный агролесотехнический колледж имени К.П.Орловского» </vt:lpstr>
      <vt:lpstr>Учреждение образования «Могилевский государственный ордена Трудового Красного Знамени профессиональный агролесотехнический колледж имени К.П.Орловского» </vt:lpstr>
      <vt:lpstr>Презентация PowerPoint</vt:lpstr>
      <vt:lpstr>Презентация PowerPoint</vt:lpstr>
      <vt:lpstr>Коллектив  работает на протяжении 20 лет и является участником многих мероприятий проводимых в колледже и за его пределами. Репертуар хора насчитывает более тридцати народных песен и авторских произведений  </vt:lpstr>
      <vt:lpstr>Презентация PowerPoint</vt:lpstr>
      <vt:lpstr>Презентация PowerPoint</vt:lpstr>
      <vt:lpstr>Участники коллектива - учащиеся и инженерно-педагогические работники колледжа. Количество участников- 27 человек.</vt:lpstr>
      <vt:lpstr>Презентация PowerPoint</vt:lpstr>
      <vt:lpstr>Коллектив работает над возрождением белорусского  народного хорового творчества. В репертуаре большинство произведений в обработке Н.Сироты, а также произведения современных белорусских и русских авторов.</vt:lpstr>
      <vt:lpstr>Презентация PowerPoint</vt:lpstr>
      <vt:lpstr>Презентация PowerPoint</vt:lpstr>
      <vt:lpstr>Хоровая вокальная группа  «Тутэйшыя»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Вокальная группа хора</vt:lpstr>
      <vt:lpstr>Презентация PowerPoint</vt:lpstr>
      <vt:lpstr>Презентация PowerPoint</vt:lpstr>
      <vt:lpstr>Презентация PowerPoint</vt:lpstr>
      <vt:lpstr>Участники хора  встречают Министра образования Республики Беларусь  А.Радькова на Республиканской ярмарке.2007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Цумарев Александр Александрович</cp:lastModifiedBy>
  <cp:revision>35</cp:revision>
  <dcterms:created xsi:type="dcterms:W3CDTF">2021-01-24T16:26:53Z</dcterms:created>
  <dcterms:modified xsi:type="dcterms:W3CDTF">2021-01-26T12:21:08Z</dcterms:modified>
</cp:coreProperties>
</file>